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10/10/21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10/10/21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1.gif"/></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6675</TotalTime>
  <Words>16724</Words>
  <Application>Microsoft Macintosh PowerPoint</Application>
  <PresentationFormat>Widescreen</PresentationFormat>
  <Paragraphs>2949</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923</cp:revision>
  <dcterms:created xsi:type="dcterms:W3CDTF">2021-07-06T18:24:07Z</dcterms:created>
  <dcterms:modified xsi:type="dcterms:W3CDTF">2021-10-11T03:16:43Z</dcterms:modified>
</cp:coreProperties>
</file>